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73" r:id="rId3"/>
    <p:sldId id="289" r:id="rId4"/>
    <p:sldId id="291" r:id="rId5"/>
    <p:sldId id="292" r:id="rId6"/>
    <p:sldId id="296" r:id="rId7"/>
    <p:sldId id="275" r:id="rId8"/>
    <p:sldId id="305" r:id="rId9"/>
    <p:sldId id="306" r:id="rId10"/>
    <p:sldId id="290" r:id="rId11"/>
    <p:sldId id="293" r:id="rId12"/>
    <p:sldId id="279" r:id="rId13"/>
    <p:sldId id="294" r:id="rId14"/>
    <p:sldId id="295" r:id="rId15"/>
    <p:sldId id="288" r:id="rId16"/>
    <p:sldId id="282" r:id="rId17"/>
    <p:sldId id="280" r:id="rId18"/>
    <p:sldId id="276" r:id="rId19"/>
    <p:sldId id="284" r:id="rId20"/>
    <p:sldId id="298" r:id="rId21"/>
    <p:sldId id="299" r:id="rId22"/>
    <p:sldId id="304" r:id="rId23"/>
    <p:sldId id="277" r:id="rId24"/>
    <p:sldId id="270" r:id="rId25"/>
    <p:sldId id="297" r:id="rId26"/>
    <p:sldId id="302" r:id="rId27"/>
    <p:sldId id="300" r:id="rId28"/>
    <p:sldId id="301" r:id="rId29"/>
    <p:sldId id="262" r:id="rId30"/>
    <p:sldId id="263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25" autoAdjust="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1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1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3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9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0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75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9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6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7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8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E739F5-E2B1-4164-A539-44EA634604C0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03.03.2026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76192E3-9A5E-4C9F-ADF3-06AB5122052E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0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57200" y="5189220"/>
            <a:ext cx="11018520" cy="1485900"/>
          </a:xfrm>
        </p:spPr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как средство ранней профориентации дошкольников</a:t>
            </a:r>
          </a:p>
          <a:p>
            <a:pPr marL="45720" indent="0" algn="ctr">
              <a:buNone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Выдра М.В.</a:t>
            </a:r>
          </a:p>
          <a:p>
            <a:pPr marL="45720" indent="0" algn="ctr">
              <a:buNone/>
            </a:pP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ÐÐ°ÑÑÐ¸Ð½ÐºÐ¸ Ð¿Ð¾ Ð·Ð°Ð¿ÑÐ¾ÑÑ Ð´ÐµÑÐ¸ Ð² ÑÐ°Ð´Ñ Ð¸Ð»Ð»ÑÑÑÑÐ°ÑÐ¸Ð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3551" y="3050850"/>
            <a:ext cx="3556329" cy="137854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27" y="133180"/>
            <a:ext cx="5252753" cy="39463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6643563" y="441066"/>
            <a:ext cx="4797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  <a:buClr>
                <a:srgbClr val="9D90A0">
                  <a:lumMod val="75000"/>
                </a:srgbClr>
              </a:buClr>
              <a:buSzPct val="130000"/>
            </a:pP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Рыбинский детский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сад, филиал МБДОУ «Детский сад № 189»</a:t>
            </a:r>
          </a:p>
        </p:txBody>
      </p:sp>
    </p:spTree>
    <p:extLst>
      <p:ext uri="{BB962C8B-B14F-4D97-AF65-F5344CB8AC3E}">
        <p14:creationId xmlns:p14="http://schemas.microsoft.com/office/powerpoint/2010/main" val="56174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" y="254595"/>
            <a:ext cx="4020502" cy="3027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89" y="254595"/>
            <a:ext cx="4080701" cy="307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77" y="3638987"/>
            <a:ext cx="4081701" cy="3073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35819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404813"/>
            <a:ext cx="7704138" cy="583247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7" y="404813"/>
            <a:ext cx="5631742" cy="3167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56" y="3321050"/>
            <a:ext cx="5678591" cy="3194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12886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" y="1054893"/>
            <a:ext cx="4352331" cy="58031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582552" y="254793"/>
            <a:ext cx="6213209" cy="4659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58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65733"/>
            <a:ext cx="4125747" cy="3094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73" y="3605155"/>
            <a:ext cx="4062808" cy="3047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61" y="165733"/>
            <a:ext cx="4094760" cy="3071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23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" y="376700"/>
            <a:ext cx="4134735" cy="31010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39" y="3800474"/>
            <a:ext cx="4076701" cy="3057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480" y="376700"/>
            <a:ext cx="4109084" cy="3088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87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01" y="172351"/>
            <a:ext cx="4311719" cy="3233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3615281"/>
            <a:ext cx="4018824" cy="3014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48" y="172351"/>
            <a:ext cx="4311718" cy="3233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45202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733800" y="0"/>
            <a:ext cx="4480878" cy="761047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8" y="386161"/>
            <a:ext cx="4777314" cy="3582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19" y="291901"/>
            <a:ext cx="3983989" cy="2987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32" y="3571794"/>
            <a:ext cx="4129881" cy="3097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9117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 flipV="1">
            <a:off x="8732520" y="2270966"/>
            <a:ext cx="137160" cy="197914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59" y="2270966"/>
            <a:ext cx="5719241" cy="43062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89" y="334636"/>
            <a:ext cx="5406231" cy="4070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594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11" y="208607"/>
            <a:ext cx="4258109" cy="3206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9" y="176138"/>
            <a:ext cx="4301233" cy="3238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82" y="3699313"/>
            <a:ext cx="3800438" cy="2861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95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" y="416498"/>
            <a:ext cx="5219067" cy="5252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39" y="1553854"/>
            <a:ext cx="4906742" cy="5052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95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64"/>
            <a:ext cx="12428202" cy="6990864"/>
          </a:xfrm>
        </p:spPr>
      </p:pic>
    </p:spTree>
    <p:extLst>
      <p:ext uri="{BB962C8B-B14F-4D97-AF65-F5344CB8AC3E}">
        <p14:creationId xmlns:p14="http://schemas.microsoft.com/office/powerpoint/2010/main" val="18522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80" y="257020"/>
            <a:ext cx="8638540" cy="6303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6402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686050"/>
            <a:ext cx="5044440" cy="3783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97180"/>
            <a:ext cx="5181600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2658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299"/>
            <a:ext cx="6194945" cy="48920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2920364"/>
            <a:ext cx="5006340" cy="3754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590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0"/>
            <a:ext cx="9145740" cy="68862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893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91" y="636852"/>
            <a:ext cx="8044250" cy="6056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76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70" y="156684"/>
            <a:ext cx="8454810" cy="63654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87719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0" y="354005"/>
            <a:ext cx="8252460" cy="62136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1915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0" y="184308"/>
            <a:ext cx="4423411" cy="3317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184308"/>
            <a:ext cx="4423410" cy="3317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57" y="3695818"/>
            <a:ext cx="3941923" cy="2956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76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1435"/>
            <a:ext cx="9075420" cy="6806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63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07568" y="404664"/>
            <a:ext cx="7704856" cy="583264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storage.inovaco.ru/media/project_smi3_761/ff/fc/e1/65/36/5e/proforientatsiy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98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3622"/>
            <a:ext cx="8549640" cy="64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14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011680" y="359093"/>
            <a:ext cx="7680960" cy="583247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4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19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65960" y="820728"/>
            <a:ext cx="8823960" cy="4568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8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средством </a:t>
            </a:r>
            <a:r>
              <a:rPr lang="ru-RU" sz="2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ранней профориентации дошкольников</a:t>
            </a: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для </a:t>
            </a:r>
            <a:endParaRPr lang="ru-RU" sz="2800" kern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--формирования </a:t>
            </a: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представлений о труде </a:t>
            </a:r>
            <a:r>
              <a:rPr lang="ru-RU" sz="28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взрослых,</a:t>
            </a:r>
          </a:p>
          <a:p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 формирование представлений 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 разделении профессий на мужские и </a:t>
            </a: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женские. </a:t>
            </a:r>
          </a:p>
          <a:p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создание условий </a:t>
            </a:r>
            <a:r>
              <a:rPr lang="ru-RU" sz="2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для воспитания уважительного и доброго отношения к людям разных </a:t>
            </a: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профессий. </a:t>
            </a:r>
          </a:p>
          <a:p>
            <a:endParaRPr lang="ru-RU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8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94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3060" y="1907041"/>
            <a:ext cx="9052560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90" y="0"/>
            <a:ext cx="7974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3060" y="1907041"/>
            <a:ext cx="905256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8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sz="2800" b="1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знакомят </a:t>
            </a: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с конкретной профессией непосредственно в производственных условиях. Педагоги разрабатывают тематический цикл </a:t>
            </a:r>
            <a:r>
              <a:rPr lang="ru-RU" sz="2800" kern="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экскурсий— </a:t>
            </a:r>
            <a:r>
              <a:rPr lang="ru-RU" sz="2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одной или несколькими профессиями.  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49" y="3786646"/>
            <a:ext cx="2663272" cy="3071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convex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1" y="220486"/>
            <a:ext cx="4358640" cy="3268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5242"/>
            <a:ext cx="5231208" cy="29425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931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41" y="219134"/>
            <a:ext cx="4986100" cy="3739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Объект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67" y="2994660"/>
            <a:ext cx="6215213" cy="3497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852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8" y="159467"/>
            <a:ext cx="3475673" cy="4634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46" y="337338"/>
            <a:ext cx="4362026" cy="31831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1" y="3759797"/>
            <a:ext cx="4114800" cy="30982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404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59</Words>
  <Application>Microsoft Office PowerPoint</Application>
  <PresentationFormat>Широкоэкранный</PresentationFormat>
  <Paragraphs>16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71</cp:revision>
  <dcterms:created xsi:type="dcterms:W3CDTF">2026-02-01T17:15:29Z</dcterms:created>
  <dcterms:modified xsi:type="dcterms:W3CDTF">2026-03-03T08:44:39Z</dcterms:modified>
</cp:coreProperties>
</file>